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024" autoAdjust="0"/>
    <p:restoredTop sz="94646"/>
  </p:normalViewPr>
  <p:slideViewPr>
    <p:cSldViewPr snapToGrid="0">
      <p:cViewPr>
        <p:scale>
          <a:sx n="110" d="100"/>
          <a:sy n="110" d="100"/>
        </p:scale>
        <p:origin x="-7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2D886-0BB3-42DB-8BB0-EE78A8061059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6E327-96A2-41F0-A899-68761A6F5C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690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6E327-96A2-41F0-A899-68761A6F5C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71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4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640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647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672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644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159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33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395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394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936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084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200D0-4C98-4AA6-AC92-F66D4F0AFB60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C6E0F-8E87-4410-A61E-D48AA01ABD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31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nswers.microsoft.com/en-us/windows/wiki/windows_10-windows_install/how-to-find-out-the-version-of-windows-that-you/9cd9df62-b195-4875-8b9c-76dcc37aef65?auth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asco.com/prodCatalog/PS/PS-3500_usb-bluetooth-adapter/index.cfm" TargetMode="External"/><Relationship Id="rId5" Type="http://schemas.openxmlformats.org/officeDocument/2006/relationships/hyperlink" Target="http://www.bluetoothandusb3.com/how-to-confirm-bluetooth-version-of-computer" TargetMode="External"/><Relationship Id="rId4" Type="http://schemas.openxmlformats.org/officeDocument/2006/relationships/hyperlink" Target="https://www.pasco.com/downloa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ecision 4"/>
          <p:cNvSpPr/>
          <p:nvPr/>
        </p:nvSpPr>
        <p:spPr>
          <a:xfrm>
            <a:off x="3116499" y="2253343"/>
            <a:ext cx="1552462" cy="14478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  <a:hlinkClick r:id="rId3"/>
              </a:rPr>
              <a:t>Máte </a:t>
            </a:r>
            <a:r>
              <a:rPr lang="en-US" sz="1100" dirty="0" smtClean="0">
                <a:solidFill>
                  <a:schemeClr val="tx1"/>
                </a:solidFill>
                <a:hlinkClick r:id="rId3"/>
              </a:rPr>
              <a:t>Windows </a:t>
            </a:r>
            <a:r>
              <a:rPr lang="en-US" sz="1100" dirty="0">
                <a:solidFill>
                  <a:schemeClr val="tx1"/>
                </a:solidFill>
                <a:hlinkClick r:id="rId3"/>
              </a:rPr>
              <a:t>10 Build 1703 </a:t>
            </a:r>
            <a:r>
              <a:rPr lang="cs-CZ" sz="1100" dirty="0" smtClean="0">
                <a:solidFill>
                  <a:schemeClr val="tx1"/>
                </a:solidFill>
                <a:hlinkClick r:id="rId3"/>
              </a:rPr>
              <a:t>či novější</a:t>
            </a:r>
            <a:r>
              <a:rPr lang="en-US" sz="1100" dirty="0" smtClean="0">
                <a:solidFill>
                  <a:schemeClr val="tx1"/>
                </a:solidFill>
                <a:hlinkClick r:id="rId3"/>
              </a:rPr>
              <a:t>?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12450" y="750025"/>
            <a:ext cx="1160560" cy="8514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Update </a:t>
            </a:r>
            <a:r>
              <a:rPr lang="cs-CZ" sz="1100" dirty="0" smtClean="0">
                <a:solidFill>
                  <a:schemeClr val="tx1"/>
                </a:solidFill>
              </a:rPr>
              <a:t>na nejnovější </a:t>
            </a:r>
            <a:r>
              <a:rPr lang="en-US" sz="1100" dirty="0" smtClean="0">
                <a:solidFill>
                  <a:schemeClr val="tx1"/>
                </a:solidFill>
              </a:rPr>
              <a:t>Windows </a:t>
            </a:r>
            <a:r>
              <a:rPr lang="en-US" sz="1100" dirty="0">
                <a:solidFill>
                  <a:schemeClr val="tx1"/>
                </a:solidFill>
              </a:rPr>
              <a:t>10 build</a:t>
            </a:r>
          </a:p>
        </p:txBody>
      </p:sp>
      <p:sp>
        <p:nvSpPr>
          <p:cNvPr id="8" name="Flowchart: Decision 7"/>
          <p:cNvSpPr/>
          <p:nvPr/>
        </p:nvSpPr>
        <p:spPr>
          <a:xfrm>
            <a:off x="5033917" y="2253343"/>
            <a:ext cx="1552462" cy="14478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Spouštíte poslední verze </a:t>
            </a:r>
            <a:r>
              <a:rPr lang="en-US" sz="1100" dirty="0" smtClean="0">
                <a:solidFill>
                  <a:schemeClr val="tx1"/>
                </a:solidFill>
              </a:rPr>
              <a:t>PASCO </a:t>
            </a:r>
            <a:r>
              <a:rPr lang="en-US" sz="1100" dirty="0">
                <a:solidFill>
                  <a:schemeClr val="tx1"/>
                </a:solidFill>
              </a:rPr>
              <a:t>Software?</a:t>
            </a:r>
          </a:p>
        </p:txBody>
      </p:sp>
      <p:sp>
        <p:nvSpPr>
          <p:cNvPr id="9" name="Rectangle 8"/>
          <p:cNvSpPr/>
          <p:nvPr/>
        </p:nvSpPr>
        <p:spPr>
          <a:xfrm>
            <a:off x="5229868" y="750025"/>
            <a:ext cx="1160560" cy="8514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  <a:hlinkClick r:id="rId4"/>
              </a:rPr>
              <a:t>Nainstalujte poslední verzi</a:t>
            </a:r>
            <a:r>
              <a:rPr lang="en-US" sz="1100" dirty="0" smtClean="0">
                <a:solidFill>
                  <a:schemeClr val="tx1"/>
                </a:solidFill>
                <a:hlinkClick r:id="rId4"/>
              </a:rPr>
              <a:t> </a:t>
            </a:r>
            <a:r>
              <a:rPr lang="en-US" sz="1100" dirty="0">
                <a:solidFill>
                  <a:schemeClr val="tx1"/>
                </a:solidFill>
                <a:hlinkClick r:id="rId4"/>
              </a:rPr>
              <a:t>PASCO Software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Flowchart: Decision 9"/>
          <p:cNvSpPr/>
          <p:nvPr/>
        </p:nvSpPr>
        <p:spPr>
          <a:xfrm>
            <a:off x="1414731" y="2253343"/>
            <a:ext cx="1543535" cy="14478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  <a:hlinkClick r:id="rId5"/>
              </a:rPr>
              <a:t>Má počítač 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hlinkClick r:id="rId5"/>
              </a:rPr>
              <a:t>BT 4.X?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1756" y="750025"/>
            <a:ext cx="1160560" cy="8514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 smtClean="0">
                <a:solidFill>
                  <a:schemeClr val="tx1"/>
                </a:solidFill>
                <a:hlinkClick r:id="rId6"/>
              </a:rPr>
              <a:t>Instal</a:t>
            </a:r>
            <a:r>
              <a:rPr lang="cs-CZ" sz="1100" dirty="0" err="1" smtClean="0">
                <a:solidFill>
                  <a:schemeClr val="tx1"/>
                </a:solidFill>
                <a:hlinkClick r:id="rId6"/>
              </a:rPr>
              <a:t>ujte</a:t>
            </a:r>
            <a:r>
              <a:rPr lang="en-US" sz="1100" dirty="0" smtClean="0">
                <a:solidFill>
                  <a:schemeClr val="tx1"/>
                </a:solidFill>
                <a:hlinkClick r:id="rId6"/>
              </a:rPr>
              <a:t> </a:t>
            </a:r>
            <a:r>
              <a:rPr lang="en-US" sz="1100" dirty="0">
                <a:solidFill>
                  <a:schemeClr val="tx1"/>
                </a:solidFill>
                <a:hlinkClick r:id="rId6"/>
              </a:rPr>
              <a:t>BT </a:t>
            </a:r>
            <a:r>
              <a:rPr lang="en-US" sz="1100" dirty="0" smtClean="0">
                <a:solidFill>
                  <a:schemeClr val="tx1"/>
                </a:solidFill>
                <a:hlinkClick r:id="rId6"/>
              </a:rPr>
              <a:t>4.X</a:t>
            </a:r>
            <a:endParaRPr lang="en-US" sz="1100" dirty="0">
              <a:solidFill>
                <a:schemeClr val="tx1"/>
              </a:solidFill>
              <a:hlinkClick r:id="rId6"/>
            </a:endParaRPr>
          </a:p>
          <a:p>
            <a:pPr algn="ctr"/>
            <a:r>
              <a:rPr lang="en-US" sz="1100" dirty="0">
                <a:solidFill>
                  <a:schemeClr val="tx1"/>
                </a:solidFill>
                <a:hlinkClick r:id="rId6"/>
              </a:rPr>
              <a:t>(PS-3500 </a:t>
            </a:r>
            <a:r>
              <a:rPr lang="cs-CZ" sz="1100" dirty="0" smtClean="0">
                <a:solidFill>
                  <a:schemeClr val="tx1"/>
                </a:solidFill>
                <a:hlinkClick r:id="rId6"/>
              </a:rPr>
              <a:t>od </a:t>
            </a:r>
            <a:r>
              <a:rPr lang="en-US" sz="1100" dirty="0" smtClean="0">
                <a:solidFill>
                  <a:schemeClr val="tx1"/>
                </a:solidFill>
                <a:hlinkClick r:id="rId6"/>
              </a:rPr>
              <a:t>PASCO</a:t>
            </a:r>
            <a:r>
              <a:rPr lang="en-US" sz="1100" dirty="0">
                <a:solidFill>
                  <a:schemeClr val="tx1"/>
                </a:solidFill>
                <a:hlinkClick r:id="rId6"/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6951335" y="2253343"/>
            <a:ext cx="1552462" cy="14478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Byl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PASCO software </a:t>
            </a:r>
            <a:r>
              <a:rPr lang="en-US" sz="1100" dirty="0" err="1" smtClean="0">
                <a:solidFill>
                  <a:schemeClr val="tx1"/>
                </a:solidFill>
              </a:rPr>
              <a:t>insta</a:t>
            </a:r>
            <a:r>
              <a:rPr lang="cs-CZ" sz="1100" dirty="0" err="1" smtClean="0">
                <a:solidFill>
                  <a:schemeClr val="tx1"/>
                </a:solidFill>
              </a:rPr>
              <a:t>lovánpřed</a:t>
            </a:r>
            <a:r>
              <a:rPr lang="cs-CZ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smtClean="0">
                <a:solidFill>
                  <a:schemeClr val="tx1"/>
                </a:solidFill>
              </a:rPr>
              <a:t>Windows update</a:t>
            </a:r>
            <a:r>
              <a:rPr lang="cs-CZ" sz="1100" dirty="0" smtClean="0">
                <a:solidFill>
                  <a:schemeClr val="tx1"/>
                </a:solidFill>
              </a:rPr>
              <a:t>?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47286" y="750025"/>
            <a:ext cx="1160560" cy="8514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Odinstalujte a znovu nainstalujte </a:t>
            </a:r>
            <a:r>
              <a:rPr lang="en-US" sz="1100" dirty="0" smtClean="0">
                <a:solidFill>
                  <a:schemeClr val="tx1"/>
                </a:solidFill>
              </a:rPr>
              <a:t>PASCO </a:t>
            </a:r>
            <a:r>
              <a:rPr lang="en-US" sz="1100" dirty="0">
                <a:solidFill>
                  <a:schemeClr val="tx1"/>
                </a:solidFill>
              </a:rPr>
              <a:t>software</a:t>
            </a:r>
          </a:p>
        </p:txBody>
      </p:sp>
      <p:cxnSp>
        <p:nvCxnSpPr>
          <p:cNvPr id="15" name="Straight Arrow Connector 14"/>
          <p:cNvCxnSpPr>
            <a:stCxn id="117" idx="3"/>
          </p:cNvCxnSpPr>
          <p:nvPr/>
        </p:nvCxnSpPr>
        <p:spPr>
          <a:xfrm>
            <a:off x="1269309" y="2977243"/>
            <a:ext cx="136496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0"/>
          </p:cNvCxnSpPr>
          <p:nvPr/>
        </p:nvCxnSpPr>
        <p:spPr>
          <a:xfrm rot="5400000" flipH="1" flipV="1">
            <a:off x="3364166" y="-783229"/>
            <a:ext cx="351125" cy="2715384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668961" y="2977243"/>
            <a:ext cx="364956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586379" y="2977243"/>
            <a:ext cx="364956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7" idx="3"/>
          </p:cNvCxnSpPr>
          <p:nvPr/>
        </p:nvCxnSpPr>
        <p:spPr>
          <a:xfrm>
            <a:off x="4473010" y="1175770"/>
            <a:ext cx="327544" cy="1801473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9" idx="3"/>
          </p:cNvCxnSpPr>
          <p:nvPr/>
        </p:nvCxnSpPr>
        <p:spPr>
          <a:xfrm>
            <a:off x="6390428" y="1175770"/>
            <a:ext cx="341961" cy="1801473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5" idx="0"/>
            <a:endCxn id="7" idx="2"/>
          </p:cNvCxnSpPr>
          <p:nvPr/>
        </p:nvCxnSpPr>
        <p:spPr>
          <a:xfrm flipV="1">
            <a:off x="3892730" y="1601514"/>
            <a:ext cx="0" cy="65182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8" idx="0"/>
            <a:endCxn id="9" idx="2"/>
          </p:cNvCxnSpPr>
          <p:nvPr/>
        </p:nvCxnSpPr>
        <p:spPr>
          <a:xfrm flipV="1">
            <a:off x="5810148" y="1601514"/>
            <a:ext cx="0" cy="65182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0"/>
            <a:endCxn id="13" idx="2"/>
          </p:cNvCxnSpPr>
          <p:nvPr/>
        </p:nvCxnSpPr>
        <p:spPr>
          <a:xfrm flipV="1">
            <a:off x="7727566" y="1601514"/>
            <a:ext cx="0" cy="65182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8503797" y="2977243"/>
            <a:ext cx="314473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637457" y="3310053"/>
            <a:ext cx="41389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cs-CZ" sz="1100" dirty="0" smtClean="0"/>
              <a:t>Ano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4337159" y="3310053"/>
            <a:ext cx="41389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cs-CZ" sz="1100" dirty="0" smtClean="0"/>
              <a:t>Ano</a:t>
            </a:r>
            <a:endParaRPr lang="en-US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6291281" y="3310053"/>
            <a:ext cx="41389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cs-CZ" sz="1100" dirty="0" smtClean="0"/>
              <a:t>Ano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8198772" y="3310053"/>
            <a:ext cx="34657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</a:t>
            </a:r>
            <a:r>
              <a:rPr lang="cs-CZ" sz="1100" dirty="0" smtClean="0"/>
              <a:t>e</a:t>
            </a:r>
            <a:endParaRPr lang="en-US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2239693" y="1897638"/>
            <a:ext cx="34657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</a:t>
            </a:r>
            <a:r>
              <a:rPr lang="cs-CZ" sz="1100" dirty="0" smtClean="0"/>
              <a:t>e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3972431" y="1897638"/>
            <a:ext cx="34657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</a:t>
            </a:r>
            <a:r>
              <a:rPr lang="cs-CZ" sz="1100" dirty="0" smtClean="0"/>
              <a:t>e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5908108" y="1897638"/>
            <a:ext cx="34657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</a:t>
            </a:r>
            <a:r>
              <a:rPr lang="cs-CZ" sz="1100" dirty="0" smtClean="0"/>
              <a:t>e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7783206" y="1897638"/>
            <a:ext cx="41389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cs-CZ" sz="1100" dirty="0" smtClean="0"/>
              <a:t>Ano</a:t>
            </a:r>
            <a:endParaRPr lang="en-US" sz="1100" dirty="0"/>
          </a:p>
        </p:txBody>
      </p:sp>
      <p:cxnSp>
        <p:nvCxnSpPr>
          <p:cNvPr id="54" name="Elbow Connector 53"/>
          <p:cNvCxnSpPr>
            <a:stCxn id="13" idx="3"/>
          </p:cNvCxnSpPr>
          <p:nvPr/>
        </p:nvCxnSpPr>
        <p:spPr>
          <a:xfrm>
            <a:off x="8307846" y="1175770"/>
            <a:ext cx="353187" cy="1801473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0491078" y="5204461"/>
            <a:ext cx="1448466" cy="1177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Stále máte potíže</a:t>
            </a:r>
            <a:r>
              <a:rPr lang="en-US" sz="1100" dirty="0" smtClean="0">
                <a:solidFill>
                  <a:schemeClr val="tx1"/>
                </a:solidFill>
              </a:rPr>
              <a:t>? </a:t>
            </a:r>
            <a:r>
              <a:rPr lang="cs-CZ" sz="1100" b="1" dirty="0" smtClean="0">
                <a:solidFill>
                  <a:srgbClr val="FF0000"/>
                </a:solidFill>
              </a:rPr>
              <a:t>724 848 705</a:t>
            </a:r>
          </a:p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Miroslav Staněk</a:t>
            </a:r>
          </a:p>
          <a:p>
            <a:pPr algn="ctr"/>
            <a:r>
              <a:rPr lang="cs-CZ" sz="1100" b="1" dirty="0" smtClean="0">
                <a:solidFill>
                  <a:schemeClr val="tx1"/>
                </a:solidFill>
              </a:rPr>
              <a:t>info@pasco.cz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3" name="Flowchart: Decision 52"/>
          <p:cNvSpPr/>
          <p:nvPr/>
        </p:nvSpPr>
        <p:spPr>
          <a:xfrm>
            <a:off x="8818270" y="2253343"/>
            <a:ext cx="1552462" cy="14478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Byly senzory již předtím spárovány s </a:t>
            </a:r>
            <a:r>
              <a:rPr lang="en-US" sz="1100" dirty="0" smtClean="0">
                <a:solidFill>
                  <a:schemeClr val="tx1"/>
                </a:solidFill>
              </a:rPr>
              <a:t>Windows</a:t>
            </a:r>
            <a:r>
              <a:rPr lang="en-US" sz="11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1" name="Rectangle 60"/>
          <p:cNvSpPr/>
          <p:nvPr/>
        </p:nvSpPr>
        <p:spPr>
          <a:xfrm>
            <a:off x="9014221" y="750025"/>
            <a:ext cx="1160560" cy="8514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 smtClean="0">
                <a:solidFill>
                  <a:schemeClr val="tx1"/>
                </a:solidFill>
              </a:rPr>
              <a:t>Nechte</a:t>
            </a:r>
            <a:r>
              <a:rPr lang="en-US" sz="1100" dirty="0" smtClean="0">
                <a:solidFill>
                  <a:schemeClr val="tx1"/>
                </a:solidFill>
              </a:rPr>
              <a:t> Windows</a:t>
            </a:r>
            <a:r>
              <a:rPr lang="cs-CZ" sz="1100" dirty="0" smtClean="0">
                <a:solidFill>
                  <a:schemeClr val="tx1"/>
                </a:solidFill>
              </a:rPr>
              <a:t>, ať na ně „zapomene“. (Odinstalovat zařízení.)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897418" y="391886"/>
            <a:ext cx="3" cy="2585357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0" idx="0"/>
            <a:endCxn id="11" idx="2"/>
          </p:cNvCxnSpPr>
          <p:nvPr/>
        </p:nvCxnSpPr>
        <p:spPr>
          <a:xfrm rot="16200000" flipV="1">
            <a:off x="1858354" y="1925197"/>
            <a:ext cx="651829" cy="446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53" idx="0"/>
            <a:endCxn id="61" idx="2"/>
          </p:cNvCxnSpPr>
          <p:nvPr/>
        </p:nvCxnSpPr>
        <p:spPr>
          <a:xfrm flipV="1">
            <a:off x="9594501" y="1601514"/>
            <a:ext cx="0" cy="65182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683530" y="1897638"/>
            <a:ext cx="41389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cs-CZ" sz="1100" dirty="0" smtClean="0"/>
              <a:t>Ano</a:t>
            </a:r>
            <a:endParaRPr lang="en-US" sz="1100" dirty="0"/>
          </a:p>
        </p:txBody>
      </p:sp>
      <p:sp>
        <p:nvSpPr>
          <p:cNvPr id="77" name="TextBox 76"/>
          <p:cNvSpPr txBox="1"/>
          <p:nvPr/>
        </p:nvSpPr>
        <p:spPr>
          <a:xfrm>
            <a:off x="10061487" y="3310053"/>
            <a:ext cx="34657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</a:t>
            </a:r>
            <a:r>
              <a:rPr lang="cs-CZ" sz="1100" dirty="0" smtClean="0"/>
              <a:t>e</a:t>
            </a:r>
            <a:endParaRPr lang="en-US" sz="1100" dirty="0"/>
          </a:p>
        </p:txBody>
      </p:sp>
      <p:cxnSp>
        <p:nvCxnSpPr>
          <p:cNvPr id="88" name="Elbow Connector 87"/>
          <p:cNvCxnSpPr>
            <a:stCxn id="61" idx="3"/>
          </p:cNvCxnSpPr>
          <p:nvPr/>
        </p:nvCxnSpPr>
        <p:spPr>
          <a:xfrm>
            <a:off x="10174781" y="1175770"/>
            <a:ext cx="265012" cy="1801473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endCxn id="118" idx="1"/>
          </p:cNvCxnSpPr>
          <p:nvPr/>
        </p:nvCxnSpPr>
        <p:spPr>
          <a:xfrm>
            <a:off x="10370732" y="2977243"/>
            <a:ext cx="37016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10" idx="3"/>
            <a:endCxn id="5" idx="1"/>
          </p:cNvCxnSpPr>
          <p:nvPr/>
        </p:nvCxnSpPr>
        <p:spPr>
          <a:xfrm>
            <a:off x="2958266" y="2977243"/>
            <a:ext cx="158233" cy="15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Alternate Process 116"/>
          <p:cNvSpPr/>
          <p:nvPr/>
        </p:nvSpPr>
        <p:spPr>
          <a:xfrm>
            <a:off x="10994" y="2453432"/>
            <a:ext cx="1258315" cy="104762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Můj počítač s 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Windows 10 </a:t>
            </a:r>
            <a:r>
              <a:rPr lang="cs-CZ" sz="1200" dirty="0" smtClean="0">
                <a:solidFill>
                  <a:schemeClr val="tx1"/>
                </a:solidFill>
              </a:rPr>
              <a:t>nevidí bezdrátové senzory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8" name="Flowchart: Alternate Process 117"/>
          <p:cNvSpPr/>
          <p:nvPr/>
        </p:nvSpPr>
        <p:spPr>
          <a:xfrm>
            <a:off x="10740901" y="2453432"/>
            <a:ext cx="1258315" cy="104762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</a:rPr>
              <a:t>Hotovo</a:t>
            </a:r>
            <a:r>
              <a:rPr lang="en-US" sz="1200" dirty="0" smtClean="0">
                <a:solidFill>
                  <a:schemeClr val="tx1"/>
                </a:solidFill>
              </a:rPr>
              <a:t>!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541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110</Words>
  <Application>Microsoft Macintosh PowerPoint</Application>
  <PresentationFormat>Vlastní</PresentationFormat>
  <Paragraphs>28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Office Theme</vt:lpstr>
      <vt:lpstr>Snímek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Paskowitz</dc:creator>
  <cp:lastModifiedBy>mirdas</cp:lastModifiedBy>
  <cp:revision>22</cp:revision>
  <dcterms:created xsi:type="dcterms:W3CDTF">2018-06-14T20:21:24Z</dcterms:created>
  <dcterms:modified xsi:type="dcterms:W3CDTF">2018-07-12T09:04:11Z</dcterms:modified>
</cp:coreProperties>
</file>